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720" r:id="rId3"/>
    <p:sldId id="744" r:id="rId4"/>
    <p:sldId id="716" r:id="rId5"/>
    <p:sldId id="773" r:id="rId6"/>
    <p:sldId id="772" r:id="rId7"/>
    <p:sldId id="793" r:id="rId8"/>
    <p:sldId id="525" r:id="rId9"/>
    <p:sldId id="774" r:id="rId10"/>
    <p:sldId id="258" r:id="rId11"/>
    <p:sldId id="796" r:id="rId12"/>
    <p:sldId id="780" r:id="rId13"/>
    <p:sldId id="259" r:id="rId14"/>
    <p:sldId id="797" r:id="rId15"/>
    <p:sldId id="792" r:id="rId16"/>
    <p:sldId id="260" r:id="rId17"/>
    <p:sldId id="798" r:id="rId18"/>
    <p:sldId id="795" r:id="rId19"/>
    <p:sldId id="261" r:id="rId20"/>
    <p:sldId id="799" r:id="rId21"/>
    <p:sldId id="794" r:id="rId22"/>
    <p:sldId id="547" r:id="rId23"/>
    <p:sldId id="548" r:id="rId24"/>
    <p:sldId id="549" r:id="rId25"/>
    <p:sldId id="758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2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4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3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Summer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9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Indirect Addressing &amp; </a:t>
            </a:r>
            <a:r>
              <a:rPr lang="en-US" sz="4000" dirty="0">
                <a:solidFill>
                  <a:srgbClr val="112EAC"/>
                </a:solidFill>
              </a:rPr>
              <a:t>Indexed Operands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1: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344" y="2242948"/>
            <a:ext cx="5780035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OFFSET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     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; indirect access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	; a. AL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al,[esi+3] 			; b. AL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OFFSET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myWords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+ 2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ax,[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			; c. AX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edi,8        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; indexed Operand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+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	; d. EDX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edx,myDoubles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		; e. EDX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ebx,myPointer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,[ebx+4] 			; f. EAX =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4061" y="2722227"/>
            <a:ext cx="4431792" cy="1892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BYTE 10h,20h,30h,40h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myWords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WORD 8Ah,3Bh,72h,44h,66h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1,2,3,4,5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myPointer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44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- 9(a)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41475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9(b)</a:t>
            </a:r>
            <a:br>
              <a:rPr lang="en-US" dirty="0"/>
            </a:br>
            <a:r>
              <a:rPr lang="en-US" dirty="0"/>
              <a:t>Loop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Loop Instruction 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2: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7568" y="2251366"/>
            <a:ext cx="52672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; Summing an Array (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SumArray.asm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)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10000h,20000h,30000h,40000h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7568" y="3247848"/>
            <a:ext cx="6739961" cy="30839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main PROC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OFFSET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; 1: EDI = address of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ecx,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LENGTHOF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; 2: initialize loop counter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eax,0                                     ; 3: sum = 0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L1:                                                 ; 4: mark beginning of loop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add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                                ; 5: add an integer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add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TYPE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; 6: point to next element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                         ; 7: repeat until ECX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79222" y="4383900"/>
            <a:ext cx="87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EAX =? </a:t>
            </a:r>
          </a:p>
        </p:txBody>
      </p:sp>
    </p:spTree>
    <p:extLst>
      <p:ext uri="{BB962C8B-B14F-4D97-AF65-F5344CB8AC3E}">
        <p14:creationId xmlns:p14="http://schemas.microsoft.com/office/powerpoint/2010/main" val="1278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9(b)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until you reach “INVOKE </a:t>
            </a:r>
            <a:r>
              <a:rPr lang="en-US" dirty="0" err="1"/>
              <a:t>ExitProcess</a:t>
            </a:r>
            <a:r>
              <a:rPr lang="en-US" dirty="0"/>
              <a:t>, 0”.</a:t>
            </a:r>
          </a:p>
          <a:p>
            <a:pPr lvl="1"/>
            <a:r>
              <a:rPr lang="en-US" dirty="0"/>
              <a:t>Take a screenshot of the code and register window at the end</a:t>
            </a:r>
          </a:p>
          <a:p>
            <a:pPr lvl="1"/>
            <a:r>
              <a:rPr lang="en-US" dirty="0"/>
              <a:t>Record the content of the EAX register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content. </a:t>
            </a:r>
          </a:p>
        </p:txBody>
      </p:sp>
    </p:spTree>
    <p:extLst>
      <p:ext uri="{BB962C8B-B14F-4D97-AF65-F5344CB8AC3E}">
        <p14:creationId xmlns:p14="http://schemas.microsoft.com/office/powerpoint/2010/main" val="154982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9(c)</a:t>
            </a:r>
            <a:br>
              <a:rPr lang="en-US" dirty="0"/>
            </a:br>
            <a:r>
              <a:rPr lang="en-US" dirty="0"/>
              <a:t>Nested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Nested Loop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3: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2306" y="2242948"/>
            <a:ext cx="75025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temp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dword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?</a:t>
            </a:r>
          </a:p>
          <a:p>
            <a:endParaRPr lang="en-US" sz="1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ecx,10 		; outer loop counter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eax,3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temp,ecx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ecx,5 		; inner loop counter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add eax,5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L2     		; repeat inner loop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ecx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temp		      </a:t>
            </a:r>
          </a:p>
          <a:p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		                ; repeat outer loop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7616" y="4553712"/>
            <a:ext cx="87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EAX =? </a:t>
            </a:r>
          </a:p>
        </p:txBody>
      </p:sp>
    </p:spTree>
    <p:extLst>
      <p:ext uri="{BB962C8B-B14F-4D97-AF65-F5344CB8AC3E}">
        <p14:creationId xmlns:p14="http://schemas.microsoft.com/office/powerpoint/2010/main" val="123595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9(c)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until you reach “INVOKE </a:t>
            </a:r>
            <a:r>
              <a:rPr lang="en-US" dirty="0" err="1"/>
              <a:t>ExitProcess</a:t>
            </a:r>
            <a:r>
              <a:rPr lang="en-US" dirty="0"/>
              <a:t>, 0”.</a:t>
            </a:r>
          </a:p>
          <a:p>
            <a:pPr lvl="1"/>
            <a:r>
              <a:rPr lang="en-US" dirty="0"/>
              <a:t>Take a screenshot of the code and register window at the end</a:t>
            </a:r>
          </a:p>
          <a:p>
            <a:pPr lvl="1"/>
            <a:r>
              <a:rPr lang="en-US" dirty="0"/>
              <a:t>Record the EAX register.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EAX register content. </a:t>
            </a:r>
          </a:p>
        </p:txBody>
      </p:sp>
    </p:spTree>
    <p:extLst>
      <p:ext uri="{BB962C8B-B14F-4D97-AF65-F5344CB8AC3E}">
        <p14:creationId xmlns:p14="http://schemas.microsoft.com/office/powerpoint/2010/main" val="90432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9(d)</a:t>
            </a:r>
            <a:br>
              <a:rPr lang="en-US" dirty="0"/>
            </a:br>
            <a:r>
              <a:rPr lang="en-US" dirty="0">
                <a:solidFill>
                  <a:srgbClr val="112EAC"/>
                </a:solidFill>
              </a:rPr>
              <a:t>Logical Instructions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3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Logical Instructions 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4: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3344" y="2242948"/>
            <a:ext cx="6096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.</a:t>
            </a:r>
            <a:r>
              <a:rPr lang="sk-SK" dirty="0" err="1">
                <a:solidFill>
                  <a:srgbClr val="2F2A2B"/>
                </a:solidFill>
                <a:latin typeface="Helvetica" charset="0"/>
              </a:rPr>
              <a:t>code</a:t>
            </a:r>
            <a:endParaRPr lang="sk-SK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al,01101111b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and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al,00101101b 	; a. Al=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al,6Dh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and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al,4Ah 		; b. Al= 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al,00001111b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or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al,61h 		; c. Al= 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al,94h</a:t>
            </a:r>
          </a:p>
          <a:p>
            <a:pPr>
              <a:lnSpc>
                <a:spcPct val="150000"/>
              </a:lnSpc>
            </a:pPr>
            <a:r>
              <a:rPr lang="sk-SK" b="1" dirty="0" err="1">
                <a:solidFill>
                  <a:srgbClr val="2F2A2B"/>
                </a:solidFill>
                <a:latin typeface="Helvetica" charset="0"/>
              </a:rPr>
              <a:t>xor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al,37h 		; d. Al= </a:t>
            </a:r>
            <a:endParaRPr lang="sk-SK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2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en-US" sz="2800" dirty="0">
                <a:solidFill>
                  <a:srgbClr val="112EAC"/>
                </a:solidFill>
              </a:rPr>
              <a:t>Indirect Addressing &amp; </a:t>
            </a:r>
            <a:r>
              <a:rPr lang="en-US" sz="2800" dirty="0">
                <a:solidFill>
                  <a:srgbClr val="112EAC"/>
                </a:solidFill>
              </a:rPr>
              <a:t>Indexed Operands, Loop instruction, and Logical Instructions</a:t>
            </a:r>
            <a:endParaRPr lang="en-US" dirty="0">
              <a:solidFill>
                <a:srgbClr val="112EA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9(d)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292066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9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9(a) : </a:t>
            </a:r>
            <a:r>
              <a:rPr lang="en-US" altLang="en-US" sz="2800" dirty="0">
                <a:solidFill>
                  <a:srgbClr val="112EAC"/>
                </a:solidFill>
                <a:highlight>
                  <a:srgbClr val="FFFF00"/>
                </a:highlight>
              </a:rPr>
              <a:t>Indirect Addressing &amp; </a:t>
            </a:r>
            <a:r>
              <a:rPr lang="en-US" sz="2800" dirty="0">
                <a:solidFill>
                  <a:srgbClr val="112EAC"/>
                </a:solidFill>
                <a:highlight>
                  <a:srgbClr val="FFFF00"/>
                </a:highlight>
              </a:rPr>
              <a:t>Indexed Operands</a:t>
            </a:r>
            <a:r>
              <a:rPr lang="en-US" altLang="en-US" sz="2800" dirty="0">
                <a:solidFill>
                  <a:srgbClr val="112EAC"/>
                </a:solidFill>
                <a:highlight>
                  <a:srgbClr val="FFFF00"/>
                </a:highlight>
              </a:rPr>
              <a:t>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9(b): Loop instruction</a:t>
            </a:r>
          </a:p>
          <a:p>
            <a:r>
              <a:rPr lang="en-US" dirty="0">
                <a:highlight>
                  <a:srgbClr val="FFFF00"/>
                </a:highlight>
              </a:rPr>
              <a:t>Lab 9(c):</a:t>
            </a:r>
            <a:r>
              <a:rPr lang="en-US" sz="2800" spc="-50" dirty="0">
                <a:highlight>
                  <a:srgbClr val="FFFF00"/>
                </a:highlight>
              </a:rPr>
              <a:t> Nested Loop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9(d): Logical Instruction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running the problems in Visual studio, </a:t>
            </a:r>
          </a:p>
          <a:p>
            <a:r>
              <a:rPr lang="en-US" dirty="0"/>
              <a:t>You can try to solve them in a paper for practice.</a:t>
            </a:r>
          </a:p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BEEE-7527-3748-A3CE-05F3AF30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Directions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5767" y="1992625"/>
            <a:ext cx="8979408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Create a new application for every question.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Do not use one application with multiple .</a:t>
            </a:r>
            <a:r>
              <a:rPr lang="en-US" dirty="0" err="1"/>
              <a:t>asm</a:t>
            </a:r>
            <a:r>
              <a:rPr lang="en-US" dirty="0"/>
              <a:t> files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The Appendix has the steps for creating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6510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9(a)</a:t>
            </a:r>
            <a:br>
              <a:rPr lang="en-US" dirty="0"/>
            </a:br>
            <a:r>
              <a:rPr lang="en-US" altLang="en-US" sz="4800" dirty="0">
                <a:solidFill>
                  <a:srgbClr val="112EAC"/>
                </a:solidFill>
              </a:rPr>
              <a:t>Indirect Addressing &amp; </a:t>
            </a:r>
            <a:r>
              <a:rPr lang="en-US" sz="4800" dirty="0">
                <a:solidFill>
                  <a:srgbClr val="112EAC"/>
                </a:solidFill>
              </a:rPr>
              <a:t>Indexed Operands</a:t>
            </a:r>
            <a:r>
              <a:rPr lang="en-US" altLang="en-US" sz="4800" dirty="0">
                <a:solidFill>
                  <a:srgbClr val="112EAC"/>
                </a:solidFill>
              </a:rPr>
              <a:t> </a:t>
            </a:r>
            <a:endParaRPr lang="en-US" sz="4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13496</TotalTime>
  <Words>1683</Words>
  <Application>Microsoft Macintosh PowerPoint</Application>
  <PresentationFormat>Widescreen</PresentationFormat>
  <Paragraphs>282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9 Instructions</vt:lpstr>
      <vt:lpstr>Plan early …</vt:lpstr>
      <vt:lpstr>Problems in this lab</vt:lpstr>
      <vt:lpstr>Directions</vt:lpstr>
      <vt:lpstr>Lab 9(a) Indirect Addressing &amp; Indexed Operands </vt:lpstr>
      <vt:lpstr>Indirect Addressing &amp; Indexed Operands </vt:lpstr>
      <vt:lpstr>Submission Instruction - 9(a)</vt:lpstr>
      <vt:lpstr>Lab 9(b) Loop instruction</vt:lpstr>
      <vt:lpstr>Loop Instruction </vt:lpstr>
      <vt:lpstr>Submission Instruction – 9(b)</vt:lpstr>
      <vt:lpstr>Lab 9(c) Nested loop</vt:lpstr>
      <vt:lpstr>Nested Loop</vt:lpstr>
      <vt:lpstr>Submission Instruction – 9(c)</vt:lpstr>
      <vt:lpstr>Lab 9(d) Logical Instructions </vt:lpstr>
      <vt:lpstr>Logical Instructions </vt:lpstr>
      <vt:lpstr>Submission Instruction – 9(d)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219</cp:revision>
  <dcterms:created xsi:type="dcterms:W3CDTF">2020-12-18T04:27:11Z</dcterms:created>
  <dcterms:modified xsi:type="dcterms:W3CDTF">2022-03-21T21:20:47Z</dcterms:modified>
</cp:coreProperties>
</file>